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6522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Don’t Care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Drew Coleman/Dan Mitchell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outside the shooting area.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Make a mandatory reload prior to last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A73306-3676-40CF-ABF5-55E9C23A5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9946"/>
            <a:ext cx="7025777" cy="37366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81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2019-06-03T19:10:50Z</dcterms:modified>
  <cp:category>Shooting</cp:category>
</cp:coreProperties>
</file>